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5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86" r:id="rId12"/>
    <p:sldId id="387" r:id="rId13"/>
    <p:sldId id="388" r:id="rId14"/>
    <p:sldId id="389" r:id="rId15"/>
    <p:sldId id="390" r:id="rId16"/>
    <p:sldId id="322" r:id="rId17"/>
    <p:sldId id="328" r:id="rId18"/>
    <p:sldId id="329" r:id="rId19"/>
    <p:sldId id="323" r:id="rId20"/>
    <p:sldId id="321" r:id="rId21"/>
    <p:sldId id="320" r:id="rId22"/>
    <p:sldId id="327" r:id="rId23"/>
    <p:sldId id="348" r:id="rId24"/>
    <p:sldId id="391" r:id="rId25"/>
    <p:sldId id="318" r:id="rId26"/>
    <p:sldId id="367" r:id="rId27"/>
    <p:sldId id="370" r:id="rId28"/>
    <p:sldId id="331" r:id="rId29"/>
    <p:sldId id="332" r:id="rId30"/>
    <p:sldId id="358" r:id="rId31"/>
    <p:sldId id="352" r:id="rId32"/>
    <p:sldId id="366" r:id="rId33"/>
    <p:sldId id="306" r:id="rId34"/>
    <p:sldId id="303" r:id="rId35"/>
    <p:sldId id="347" r:id="rId36"/>
    <p:sldId id="337" r:id="rId37"/>
    <p:sldId id="368" r:id="rId38"/>
    <p:sldId id="369" r:id="rId39"/>
    <p:sldId id="349" r:id="rId40"/>
    <p:sldId id="385" r:id="rId41"/>
    <p:sldId id="359" r:id="rId42"/>
    <p:sldId id="372" r:id="rId43"/>
    <p:sldId id="375" r:id="rId44"/>
    <p:sldId id="377" r:id="rId45"/>
    <p:sldId id="376" r:id="rId46"/>
    <p:sldId id="383" r:id="rId47"/>
    <p:sldId id="384" r:id="rId48"/>
    <p:sldId id="365" r:id="rId49"/>
    <p:sldId id="360" r:id="rId50"/>
    <p:sldId id="362" r:id="rId51"/>
    <p:sldId id="363" r:id="rId52"/>
    <p:sldId id="364" r:id="rId53"/>
    <p:sldId id="307" r:id="rId54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28" autoAdjust="0"/>
  </p:normalViewPr>
  <p:slideViewPr>
    <p:cSldViewPr>
      <p:cViewPr>
        <p:scale>
          <a:sx n="143" d="100"/>
          <a:sy n="143" d="100"/>
        </p:scale>
        <p:origin x="-520" y="56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46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51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938277"/>
            <a:ext cx="97821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34827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091748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  <p:extLst>
      <p:ext uri="{BB962C8B-B14F-4D97-AF65-F5344CB8AC3E}">
        <p14:creationId xmlns:p14="http://schemas.microsoft.com/office/powerpoint/2010/main" val="396907507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New Site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</a:rPr>
              <a:t>Create a new Site and manage its permissions</a:t>
            </a:r>
            <a:endParaRPr lang="en-GB" sz="28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Click on Manage Sites in the Admin Tool Bar and add a new site (portal) called “bike”.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Allow access to everyone. Gives edit rights anybody in the group “platform/users”. (platform/Visitors)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Careful, by misadventure you might exclude yourself from your new site: </a:t>
            </a:r>
            <a:br>
              <a:rPr lang="en-US" sz="2000" b="1" i="1" dirty="0" smtClean="0">
                <a:solidFill>
                  <a:srgbClr val="000000"/>
                </a:solidFill>
              </a:rPr>
            </a:br>
            <a:r>
              <a:rPr lang="en-US" sz="2000" b="1" i="1" dirty="0" smtClean="0">
                <a:solidFill>
                  <a:srgbClr val="000000"/>
                </a:solidFill>
              </a:rPr>
              <a:t>For example, give the edit rights to </a:t>
            </a:r>
            <a:r>
              <a:rPr lang="en-US" sz="2000" b="1" i="1" dirty="0">
                <a:solidFill>
                  <a:srgbClr val="000000"/>
                </a:solidFill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</a:rPr>
              <a:t>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947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38" y="1475581"/>
            <a:ext cx="5862656" cy="1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63789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78" y="1259557"/>
            <a:ext cx="11056000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4" y="3779837"/>
            <a:ext cx="5743477" cy="22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6672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base layout of all pages of the portal (site portal, group portal or personal pages).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Modify the portal layout by clicking on “Edit Layout”.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Layout (20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Login as John. </a:t>
            </a: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Click on “Add new page” and browse to the root of the navigation (green arrow).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Call the new bike “Bike Shop”.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Add </a:t>
            </a:r>
            <a:r>
              <a:rPr lang="en-US" sz="2000" b="1" i="1" dirty="0">
                <a:solidFill>
                  <a:srgbClr val="000000"/>
                </a:solidFill>
              </a:rPr>
              <a:t>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3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 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your pages “Bike Shop” and the home page.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the bike homepage, then on “Edit Layout”,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“Bike Shop”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0661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1" y="3923853"/>
            <a:ext cx="3221040" cy="27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907841"/>
            <a:ext cx="5397139" cy="8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58" y="1208069"/>
            <a:ext cx="4287544" cy="242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navigations.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Site Navigation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page, find it in the navigation and create new navigation 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 site</a:t>
            </a:r>
            <a:r>
              <a:rPr lang="en-US" sz="2000" b="1" i="1" dirty="0" smtClean="0">
                <a:solidFill>
                  <a:srgbClr val="4C4C4C"/>
                </a:solidFill>
              </a:rPr>
              <a:t>, </a:t>
            </a:r>
            <a:r>
              <a:rPr lang="en-US" sz="2000" b="1" i="1" dirty="0" smtClean="0">
                <a:solidFill>
                  <a:srgbClr val="4C4C4C"/>
                </a:solidFill>
              </a:rPr>
              <a:t>per group</a:t>
            </a:r>
            <a:r>
              <a:rPr lang="en-US" sz="2000" b="1" i="1" dirty="0" smtClean="0">
                <a:solidFill>
                  <a:srgbClr val="4C4C4C"/>
                </a:solidFill>
              </a:rPr>
              <a:t>, per </a:t>
            </a:r>
            <a:r>
              <a:rPr lang="en-US" sz="2000" b="1" i="1" dirty="0" smtClean="0">
                <a:solidFill>
                  <a:srgbClr val="4C4C4C"/>
                </a:solidFill>
              </a:rPr>
              <a:t>user, you have the fallowing components: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Create a small </a:t>
            </a:r>
            <a:r>
              <a:rPr lang="en-GB" b="1" i="1" dirty="0">
                <a:solidFill>
                  <a:schemeClr val="tx1"/>
                </a:solidFill>
              </a:rPr>
              <a:t>n</a:t>
            </a:r>
            <a:r>
              <a:rPr lang="en-GB" b="1" i="1" dirty="0" smtClean="0">
                <a:solidFill>
                  <a:schemeClr val="tx1"/>
                </a:solidFill>
              </a:rPr>
              <a:t>avigation tree that reuses pages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Each page contains an </a:t>
            </a:r>
            <a:r>
              <a:rPr lang="en-US" sz="1800" b="1" i="1" dirty="0" err="1">
                <a:solidFill>
                  <a:schemeClr val="tx1"/>
                </a:solidFill>
              </a:rPr>
              <a:t>IFrame</a:t>
            </a:r>
            <a:r>
              <a:rPr lang="en-US" sz="1800" b="1" i="1" dirty="0">
                <a:solidFill>
                  <a:schemeClr val="tx1"/>
                </a:solidFill>
              </a:rPr>
              <a:t> portlet configured </a:t>
            </a:r>
            <a:r>
              <a:rPr lang="en-US" sz="1800" b="1" i="1" dirty="0" smtClean="0">
                <a:solidFill>
                  <a:schemeClr val="tx1"/>
                </a:solidFill>
              </a:rPr>
              <a:t>to show a target </a:t>
            </a:r>
            <a:r>
              <a:rPr lang="en-US" sz="1800" b="1" i="1" dirty="0">
                <a:solidFill>
                  <a:schemeClr val="tx1"/>
                </a:solidFill>
              </a:rPr>
              <a:t>site.</a:t>
            </a:r>
          </a:p>
          <a:p>
            <a:pPr marL="258763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new pages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http://blog.exoplatform.com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/),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exoHome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http://www.exoplatform.com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 and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google</a:t>
            </a:r>
            <a:r>
              <a:rPr lang="en-US" sz="1800" b="1" i="1" dirty="0" smtClean="0">
                <a:solidFill>
                  <a:schemeClr val="tx1"/>
                </a:solidFill>
              </a:rPr>
              <a:t>” (google.com). 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The navigation nodes “</a:t>
            </a:r>
            <a:r>
              <a:rPr lang="en-US" sz="1800" b="1" i="1" dirty="0">
                <a:solidFill>
                  <a:schemeClr val="tx1"/>
                </a:solidFill>
              </a:rPr>
              <a:t>shortcuts”, </a:t>
            </a:r>
            <a:r>
              <a:rPr lang="en-US" sz="1800" b="1" i="1" dirty="0" smtClean="0">
                <a:solidFill>
                  <a:schemeClr val="tx1"/>
                </a:solidFill>
              </a:rPr>
              <a:t>“blog” </a:t>
            </a:r>
            <a:r>
              <a:rPr lang="en-US" sz="1800" b="1" i="1" dirty="0">
                <a:solidFill>
                  <a:schemeClr val="tx1"/>
                </a:solidFill>
              </a:rPr>
              <a:t>and “eXo” nodes shall reference to the </a:t>
            </a:r>
            <a:r>
              <a:rPr lang="en-US" sz="1800" b="1" i="1" dirty="0" smtClean="0">
                <a:solidFill>
                  <a:schemeClr val="tx1"/>
                </a:solidFill>
              </a:rPr>
              <a:t>same </a:t>
            </a:r>
            <a:r>
              <a:rPr lang="en-US" sz="1800" b="1" i="1" dirty="0">
                <a:solidFill>
                  <a:schemeClr val="tx1"/>
                </a:solidFill>
              </a:rPr>
              <a:t>page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”.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following user navigation: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Shortcuts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Google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Blog </a:t>
            </a:r>
            <a:endParaRPr lang="en-US" sz="1800" b="1" i="1" dirty="0" smtClean="0">
              <a:solidFill>
                <a:schemeClr val="tx1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 Home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Note that several navigation nodes can point to the same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 Interchange the order of the </a:t>
            </a:r>
            <a:r>
              <a:rPr lang="en-GB" sz="1800" b="1" i="1" dirty="0" err="1" smtClean="0">
                <a:solidFill>
                  <a:schemeClr val="tx1"/>
                </a:solidFill>
              </a:rPr>
              <a:t>subtrees</a:t>
            </a:r>
            <a:r>
              <a:rPr lang="en-GB" sz="1800" b="1" i="1" dirty="0" smtClean="0">
                <a:solidFill>
                  <a:schemeClr val="tx1"/>
                </a:solidFill>
              </a:rPr>
              <a:t> eXo and Shortcuts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 Cut and paste “eXo Home” from “eXo” to “</a:t>
            </a:r>
            <a:r>
              <a:rPr lang="en-GB" sz="1800" b="1" i="1" dirty="0" err="1" smtClean="0">
                <a:solidFill>
                  <a:schemeClr val="tx1"/>
                </a:solidFill>
              </a:rPr>
              <a:t>ShortCuts</a:t>
            </a:r>
            <a:r>
              <a:rPr lang="en-GB" sz="1800" b="1" i="1" dirty="0" smtClean="0">
                <a:solidFill>
                  <a:schemeClr val="tx1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1233005"/>
            <a:ext cx="4937388" cy="42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2297968"/>
            <a:ext cx="2088232" cy="412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01" y="2458122"/>
            <a:ext cx="8535169" cy="385836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group pages can optionally be shown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 a navigation bar: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06" y="3633791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Group Portal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page in a group, create pages accessible for platform/bike only, modify the layout of this group’s pages.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 Open a group page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“Manage Groups” in the Admin Tool Bar and open the navigation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pages of the different groups in order to experience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665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</a:t>
            </a:r>
            <a:r>
              <a:rPr lang="en-US" sz="2000" b="1" i="1" dirty="0" smtClean="0">
                <a:solidFill>
                  <a:srgbClr val="4C4C4C"/>
                </a:solidFill>
              </a:rPr>
              <a:t>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Application Registry (20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26672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to the Gadget panel. 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test page, open the layout and test the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1554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</a:t>
            </a:r>
            <a:r>
              <a:rPr lang="en-US" sz="2000" b="1" i="1" dirty="0" smtClean="0">
                <a:solidFill>
                  <a:schemeClr val="tx1"/>
                </a:solidFill>
              </a:rPr>
              <a:t>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new page. Check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Logout, login as john, put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in the </a:t>
            </a:r>
            <a:r>
              <a:rPr lang="en-US" sz="2000" b="1" i="1" dirty="0">
                <a:solidFill>
                  <a:schemeClr val="tx1"/>
                </a:solidFill>
              </a:rPr>
              <a:t>“organization/management</a:t>
            </a:r>
            <a:r>
              <a:rPr lang="en-US" sz="2000" b="1" i="1" smtClean="0">
                <a:solidFill>
                  <a:schemeClr val="tx1"/>
                </a:solidFill>
              </a:rPr>
              <a:t>” group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Add new page. Check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590" y="1051907"/>
            <a:ext cx="9334790" cy="579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39548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3635846" y="1691605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Manage 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7842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11688</TotalTime>
  <Words>1663</Words>
  <Application>Microsoft Macintosh PowerPoint</Application>
  <PresentationFormat>Personnalisé</PresentationFormat>
  <Paragraphs>325</Paragraphs>
  <Slides>51</Slides>
  <Notes>47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51</vt:i4>
      </vt:variant>
    </vt:vector>
  </HeadingPairs>
  <TitlesOfParts>
    <vt:vector size="54" baseType="lpstr">
      <vt:lpstr>eXo-powerpoint-template</vt:lpstr>
      <vt:lpstr>1_Office Theme</vt:lpstr>
      <vt:lpstr>2_Office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Gregory Sebert</cp:lastModifiedBy>
  <cp:revision>239</cp:revision>
  <dcterms:created xsi:type="dcterms:W3CDTF">2010-06-15T15:11:14Z</dcterms:created>
  <dcterms:modified xsi:type="dcterms:W3CDTF">2012-01-11T14:48:00Z</dcterms:modified>
</cp:coreProperties>
</file>